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60" d="100"/>
          <a:sy n="60" d="100"/>
        </p:scale>
        <p:origin x="84" y="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1595536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r>
              <a:rPr lang="zh-TW" altLang="en-US" sz="6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人工智慧導論 </a:t>
            </a:r>
            <a:r>
              <a:rPr lang="en-US" altLang="zh-TW" sz="6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(8)</a:t>
            </a:r>
            <a:endParaRPr lang="zh-TW" altLang="en-US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3628" y="3844212"/>
            <a:ext cx="12189960" cy="2122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400" b="1" spc="-1" dirty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蔡崇煒</a:t>
            </a:r>
            <a:endParaRPr lang="en-US" altLang="zh-TW" sz="4000" b="1" strike="noStrike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5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分鐘報告時間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投影片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所有組員均須出席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上課前須將資料準備完成，助教會在一點前開教室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請自備轉接頭、投影筆及筆電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書面資料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結論、及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>
              <a:solidFill>
                <a:srgbClr val="C0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 dirty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7715</TotalTime>
  <Words>186</Words>
  <Application>Microsoft Office PowerPoint</Application>
  <PresentationFormat>自訂</PresentationFormat>
  <Paragraphs>25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期中報告注意事項 (1/2)</vt:lpstr>
      <vt:lpstr>期中報告注意事項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哲瑋 蕭</cp:lastModifiedBy>
  <cp:revision>635</cp:revision>
  <cp:lastPrinted>1601-01-01T00:00:00Z</cp:lastPrinted>
  <dcterms:created xsi:type="dcterms:W3CDTF">2015-10-03T05:09:22Z</dcterms:created>
  <dcterms:modified xsi:type="dcterms:W3CDTF">2019-10-29T00:14:00Z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